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305017"/>
            <a:ext cx="10947042" cy="2204945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50. 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Lungdamin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Kong Bia Uh 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962841"/>
            <a:ext cx="12192000" cy="2923395"/>
          </a:xfrm>
        </p:spPr>
        <p:txBody>
          <a:bodyPr>
            <a:normAutofit/>
          </a:bodyPr>
          <a:lstStyle/>
          <a:p>
            <a:r>
              <a:rPr lang="en-US" sz="3200" dirty="0"/>
              <a:t>Joyful, Joyful, We Adore Thee</a:t>
            </a:r>
          </a:p>
          <a:p>
            <a:r>
              <a:rPr lang="en-US" sz="3200" dirty="0"/>
              <a:t>Late 145:1-6</a:t>
            </a:r>
          </a:p>
          <a:p>
            <a:r>
              <a:rPr lang="en-US" sz="3200" dirty="0"/>
              <a:t>Hendry van Dyke, 1852-1933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G 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13343" y="6156101"/>
            <a:ext cx="247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hi,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Pak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palh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thengsak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Lungmuan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hawlkhia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aw;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Tulmawh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guanpa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Sun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bang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aw.</a:t>
            </a:r>
          </a:p>
          <a:p>
            <a:pPr marL="0" indent="0">
              <a:buNone/>
            </a:pPr>
            <a:endParaRPr lang="en-US" sz="5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13345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Lei le van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pi'n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langsak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bawlsa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te'n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hi;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Aksite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van mi' la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kiim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Ciktui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luangle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vasa ham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 min phat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hongzawn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13345" y="6156101"/>
            <a:ext cx="24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maisak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 Pa,</a:t>
            </a: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hi;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Ciktui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Tawlngakna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Na hi;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kote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sanggam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neilteng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-it ding 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kisanggam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13345" y="6156101"/>
            <a:ext cx="2435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Zingsang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te'n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patsa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henkhawm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Unau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itna'n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zote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Mainawt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Lasa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late, Sa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dongin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13345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224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50.  Lungdamin Kong Bia Uh Hi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2018-12-14T15:32:40Z</dcterms:modified>
</cp:coreProperties>
</file>